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98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66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96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10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66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863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973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00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1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26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D9D3-85D6-43FE-87E4-E7AD564D087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239A-FFAA-445F-A263-7152BE94A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55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hyperlink" Target="http://www.yingge.org.tw/)&#26597;&#35426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J9626\AppData\Local\Temp\7zEC12008CC\47332-O59AZZ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5178"/>
          <a:stretch/>
        </p:blipFill>
        <p:spPr bwMode="auto">
          <a:xfrm>
            <a:off x="-1" y="0"/>
            <a:ext cx="9158973" cy="685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G_43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9441">
            <a:off x="515880" y="2874963"/>
            <a:ext cx="2880001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5" name="圖片 4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1" r="33008"/>
          <a:stretch/>
        </p:blipFill>
        <p:spPr bwMode="auto">
          <a:xfrm rot="1001600">
            <a:off x="3577019" y="2779901"/>
            <a:ext cx="2246678" cy="22848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圖片 5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58" t="4827" r="1118"/>
          <a:stretch/>
        </p:blipFill>
        <p:spPr bwMode="auto">
          <a:xfrm rot="20772893">
            <a:off x="6275595" y="2795937"/>
            <a:ext cx="2218202" cy="2308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-36512" y="5705872"/>
            <a:ext cx="9217025" cy="89148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softEdge rad="31750"/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詳情可上</a:t>
            </a:r>
            <a:r>
              <a:rPr kumimoji="1" lang="zh-TW" altLang="en-US" sz="2400" b="1" dirty="0" smtClean="0">
                <a:solidFill>
                  <a:srgbClr val="17365D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鶯歌</a:t>
            </a:r>
            <a:r>
              <a:rPr kumimoji="1" lang="zh-TW" altLang="en-US" sz="2400" b="1" dirty="0">
                <a:solidFill>
                  <a:srgbClr val="17365D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區農會網站</a:t>
            </a:r>
            <a:r>
              <a:rPr kumimoji="1" lang="en-US" altLang="zh-TW" sz="2400" b="1" dirty="0">
                <a:solidFill>
                  <a:srgbClr val="17365D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en-US" altLang="zh-TW" sz="2400" b="1" dirty="0">
                <a:solidFill>
                  <a:srgbClr val="17365D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rId7"/>
              </a:rPr>
              <a:t>http://www.yingge.org.tw/)</a:t>
            </a: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rId7"/>
              </a:rPr>
              <a:t>查詢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endParaRPr kumimoji="1" lang="zh-TW" altLang="zh-TW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或電洽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鶯歌區心希望農業園區</a:t>
            </a: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02-2670-9793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周小姐</a:t>
            </a:r>
            <a:endParaRPr kumimoji="1" lang="zh-TW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1027" name="Picture 3" descr="C:\Users\AJ9626\Desktop\陳柏睿\04_心希望農場\新北市政府LOGO（橫式，去背）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31340" r="75271" b="30611"/>
          <a:stretch/>
        </p:blipFill>
        <p:spPr bwMode="auto">
          <a:xfrm>
            <a:off x="8028384" y="5567667"/>
            <a:ext cx="825896" cy="116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0" y="260648"/>
            <a:ext cx="9158972" cy="194421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zh-TW" altLang="en-US" sz="60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農民創業輔導訓練課程</a:t>
            </a:r>
            <a:endParaRPr lang="en-US" altLang="zh-TW" sz="6000" b="1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報名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即日起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日截止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受訓期間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-6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00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57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聶碩成</dc:creator>
  <cp:lastModifiedBy>Administrator</cp:lastModifiedBy>
  <cp:revision>12</cp:revision>
  <dcterms:created xsi:type="dcterms:W3CDTF">2017-02-22T06:49:13Z</dcterms:created>
  <dcterms:modified xsi:type="dcterms:W3CDTF">2018-03-16T05:48:19Z</dcterms:modified>
</cp:coreProperties>
</file>